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71" r:id="rId9"/>
    <p:sldId id="265" r:id="rId10"/>
    <p:sldId id="266" r:id="rId11"/>
    <p:sldId id="262" r:id="rId12"/>
    <p:sldId id="263" r:id="rId13"/>
    <p:sldId id="269" r:id="rId14"/>
    <p:sldId id="268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730" autoAdjust="0"/>
  </p:normalViewPr>
  <p:slideViewPr>
    <p:cSldViewPr snapToGrid="0">
      <p:cViewPr>
        <p:scale>
          <a:sx n="75" d="100"/>
          <a:sy n="75" d="100"/>
        </p:scale>
        <p:origin x="30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B2E35-DC08-4337-AC12-FF87DE1440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27EF41-01EA-4982-9C34-3312B4B1A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B4B46-9512-46B1-B9C9-8E3D40146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8ACC1-25D9-4BCC-A1B5-652474CA2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76116-0F69-4A88-AA97-A83F65933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837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9F200-5ECE-4C74-A46E-84B0622FB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F68B9-7476-4C60-88FC-D48585354B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99457-74FD-44D8-BB9D-47162958F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9E0A7-12C9-4F78-8045-17506D840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16A0A-C036-4D86-BA93-96391D4ED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77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969310-736F-49C1-B351-F5448C35D6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6EBEBD-CFE5-4CF4-92A9-53A99A8D1D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CBD33-CA66-467A-8241-31A1023A5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5F1D6-E351-4AB8-9A73-EFC42D637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4DD19-EC75-4DBB-BAD1-AD994EE1B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68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6430-876B-4D9F-A991-2E0BC82E3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326E3-0AAC-4CB1-B443-119EC8164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8A691-16CC-4454-B440-0A677314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E5451-04DE-46FE-817A-E65F1A21A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4D793-9E2A-4590-BB22-D723D076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49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AC20E-A6A3-44E8-A537-33AA6EDEE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354D67-1983-4041-996A-A69DC707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9FE8C-AD31-4940-990F-654A0E18A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4D79B-CC23-4836-963F-D725AA68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BAC4C-32BD-4AE7-901D-943318CCD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8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37262-CCB8-4DC2-BEBE-7ECBC98BB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8162B-4E95-485C-9BAC-FB634FA1AF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0A3E8E-AF7E-46AE-9FCC-60D9998848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FA3951-D83D-4830-86B2-05F74C47F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63D24-B0F9-48F2-9A23-B7FA6ED2C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F7E0F6-4FB4-4869-AC0C-8A14428DB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788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B37EB-C333-4065-B2CA-F9254704F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03A44-D868-4DED-B2C4-058DF2510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FA598-2699-43AB-BCCA-D61E00D7C5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98BE36-E2BB-45DB-B28B-2877CF80AB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F976B1-8F86-4A15-8FA5-D299CF639F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F8B03B-C235-4F16-BED8-9E0F74C1E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8FB7B7-FB42-4A2F-9183-745CCDEF7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6037B5-951A-48F1-BC35-B5C3FFEE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27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243D9-C72F-4278-A8D1-69AF80CC8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D68A58-6F59-4894-B5EE-90BE39BDF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8F4B74-4D18-4D5E-B594-45F100CBF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49884C-985F-4635-947C-246ACC5ED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91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6A31B0-1EEF-4A6D-BBE2-DB82685BD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CD6685-D5C0-43B7-9EA0-F92CBB265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A5808D-0638-4B8C-BB05-F688C0C3B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031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CBE1E-19DA-4C93-BFB2-0D0999B83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412FB-6C28-499C-8BDB-AC5B9F930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1CD0A0-F34A-44EF-A48B-97761F46F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553E4-2630-4DFD-A3BB-FC6A6E6BC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42964-6821-4472-A329-0D2979D35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E57D-9C58-4C6B-9E46-F03EA5C54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115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A3ED-01BF-41B4-AB1D-C406F0972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22057-3080-4C6B-879D-3DE150DED4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73FBC-4663-4B31-9BF2-0691986E0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5DDE4-7257-4BBE-B3CE-30A5FFCD4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93185-1B0B-43E7-B7C9-681C8A685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6B4DB-4AAE-43C7-AB64-4AD829174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586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E42FA6-C410-434C-B441-6C0D630BD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E8426-3160-4404-872E-0922CE09E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6FD37-DD4B-40C1-B2BD-7268DBCC04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193C6-D2F4-4869-A370-C1A7AB7CACBB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F844D-034D-432B-8DA5-8C2171C15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270C6-477D-4A6A-97BD-3EE8D5D28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9E274-CCFA-4535-AA9A-856DC25D6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903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4145C8-E127-4C6A-80D0-83485D971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216" y="0"/>
            <a:ext cx="816756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50837E-1028-4521-A739-8D6E9C959F11}"/>
              </a:ext>
            </a:extLst>
          </p:cNvPr>
          <p:cNvSpPr txBox="1"/>
          <p:nvPr/>
        </p:nvSpPr>
        <p:spPr>
          <a:xfrm>
            <a:off x="238125" y="5029200"/>
            <a:ext cx="1265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</a:t>
            </a:r>
          </a:p>
          <a:p>
            <a:r>
              <a:rPr lang="en-US" dirty="0"/>
              <a:t>15.9 %</a:t>
            </a:r>
          </a:p>
        </p:txBody>
      </p:sp>
    </p:spTree>
    <p:extLst>
      <p:ext uri="{BB962C8B-B14F-4D97-AF65-F5344CB8AC3E}">
        <p14:creationId xmlns:p14="http://schemas.microsoft.com/office/powerpoint/2010/main" val="2264427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D956D8-37D8-434B-8C02-2E837720C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652" y="0"/>
            <a:ext cx="756669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A501D2-20B2-4AEA-B646-C5B0F068669E}"/>
              </a:ext>
            </a:extLst>
          </p:cNvPr>
          <p:cNvSpPr txBox="1"/>
          <p:nvPr/>
        </p:nvSpPr>
        <p:spPr>
          <a:xfrm>
            <a:off x="238125" y="5029200"/>
            <a:ext cx="1921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 16.5 %</a:t>
            </a:r>
          </a:p>
        </p:txBody>
      </p:sp>
    </p:spTree>
    <p:extLst>
      <p:ext uri="{BB962C8B-B14F-4D97-AF65-F5344CB8AC3E}">
        <p14:creationId xmlns:p14="http://schemas.microsoft.com/office/powerpoint/2010/main" val="2081372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38B527-F303-4D47-809A-7AED4E345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763" y="0"/>
            <a:ext cx="734247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00B876-5145-400C-BA11-4698111D6317}"/>
              </a:ext>
            </a:extLst>
          </p:cNvPr>
          <p:cNvSpPr txBox="1"/>
          <p:nvPr/>
        </p:nvSpPr>
        <p:spPr>
          <a:xfrm>
            <a:off x="238125" y="5029200"/>
            <a:ext cx="1265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</a:t>
            </a:r>
          </a:p>
          <a:p>
            <a:r>
              <a:rPr lang="en-US" dirty="0"/>
              <a:t>9.4 %</a:t>
            </a:r>
          </a:p>
        </p:txBody>
      </p:sp>
    </p:spTree>
    <p:extLst>
      <p:ext uri="{BB962C8B-B14F-4D97-AF65-F5344CB8AC3E}">
        <p14:creationId xmlns:p14="http://schemas.microsoft.com/office/powerpoint/2010/main" val="3218705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AC8F6D-1555-4AC1-81D5-A1E566743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49" y="20000"/>
            <a:ext cx="7178856" cy="3675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03BEA5-2E55-4112-BCC9-D785B67AE036}"/>
              </a:ext>
            </a:extLst>
          </p:cNvPr>
          <p:cNvSpPr txBox="1"/>
          <p:nvPr/>
        </p:nvSpPr>
        <p:spPr>
          <a:xfrm>
            <a:off x="2771775" y="4867275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Data for Prediction</a:t>
            </a:r>
          </a:p>
        </p:txBody>
      </p:sp>
    </p:spTree>
    <p:extLst>
      <p:ext uri="{BB962C8B-B14F-4D97-AF65-F5344CB8AC3E}">
        <p14:creationId xmlns:p14="http://schemas.microsoft.com/office/powerpoint/2010/main" val="2649039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69BC5A-6ED0-4F93-93C8-55A7C2213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4" y="0"/>
            <a:ext cx="7143751" cy="38961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61BA17-2BCA-40FD-ACAE-CFE1DFFCB380}"/>
              </a:ext>
            </a:extLst>
          </p:cNvPr>
          <p:cNvSpPr txBox="1"/>
          <p:nvPr/>
        </p:nvSpPr>
        <p:spPr>
          <a:xfrm>
            <a:off x="2771775" y="4867275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Data for Prediction</a:t>
            </a:r>
          </a:p>
        </p:txBody>
      </p:sp>
    </p:spTree>
    <p:extLst>
      <p:ext uri="{BB962C8B-B14F-4D97-AF65-F5344CB8AC3E}">
        <p14:creationId xmlns:p14="http://schemas.microsoft.com/office/powerpoint/2010/main" val="2074708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A016F2-33C0-4A77-8339-EE68974C4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954" y="0"/>
            <a:ext cx="757009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156360-6321-44CC-9DF9-85B6278A6997}"/>
              </a:ext>
            </a:extLst>
          </p:cNvPr>
          <p:cNvSpPr txBox="1"/>
          <p:nvPr/>
        </p:nvSpPr>
        <p:spPr>
          <a:xfrm>
            <a:off x="238125" y="5029200"/>
            <a:ext cx="1265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</a:t>
            </a:r>
          </a:p>
          <a:p>
            <a:r>
              <a:rPr lang="en-US" dirty="0"/>
              <a:t>5.9 %</a:t>
            </a:r>
          </a:p>
        </p:txBody>
      </p:sp>
    </p:spTree>
    <p:extLst>
      <p:ext uri="{BB962C8B-B14F-4D97-AF65-F5344CB8AC3E}">
        <p14:creationId xmlns:p14="http://schemas.microsoft.com/office/powerpoint/2010/main" val="2381649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B0C88-F8FC-46CA-B815-57481CE7D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884" y="0"/>
            <a:ext cx="764423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90B108-AD3F-479A-B2F5-0E8CDE52496C}"/>
              </a:ext>
            </a:extLst>
          </p:cNvPr>
          <p:cNvSpPr txBox="1"/>
          <p:nvPr/>
        </p:nvSpPr>
        <p:spPr>
          <a:xfrm>
            <a:off x="238125" y="5029200"/>
            <a:ext cx="1265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</a:t>
            </a:r>
          </a:p>
          <a:p>
            <a:r>
              <a:rPr lang="en-US"/>
              <a:t>22.2 </a:t>
            </a:r>
            <a:r>
              <a:rPr lang="en-US" dirty="0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1136897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28CAF0-F5EE-4B17-9979-A5BF4B143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344" y="0"/>
            <a:ext cx="821531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85B31C-E08C-45EC-8B71-9126914B6EFB}"/>
              </a:ext>
            </a:extLst>
          </p:cNvPr>
          <p:cNvSpPr txBox="1"/>
          <p:nvPr/>
        </p:nvSpPr>
        <p:spPr>
          <a:xfrm>
            <a:off x="238125" y="5029200"/>
            <a:ext cx="1265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</a:t>
            </a:r>
          </a:p>
          <a:p>
            <a:r>
              <a:rPr lang="en-US" dirty="0"/>
              <a:t>5.5 %</a:t>
            </a:r>
          </a:p>
        </p:txBody>
      </p:sp>
    </p:spTree>
    <p:extLst>
      <p:ext uri="{BB962C8B-B14F-4D97-AF65-F5344CB8AC3E}">
        <p14:creationId xmlns:p14="http://schemas.microsoft.com/office/powerpoint/2010/main" val="4293440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C89FD5-DB9B-488D-A48A-34CF100EE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25" y="104775"/>
            <a:ext cx="7343775" cy="37577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60EFE0-DFE3-49FC-9CC2-8CF3C141EC54}"/>
              </a:ext>
            </a:extLst>
          </p:cNvPr>
          <p:cNvSpPr txBox="1"/>
          <p:nvPr/>
        </p:nvSpPr>
        <p:spPr>
          <a:xfrm>
            <a:off x="2771775" y="4867275"/>
            <a:ext cx="357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Bad segmentation due to bad image</a:t>
            </a:r>
          </a:p>
        </p:txBody>
      </p:sp>
    </p:spTree>
    <p:extLst>
      <p:ext uri="{BB962C8B-B14F-4D97-AF65-F5344CB8AC3E}">
        <p14:creationId xmlns:p14="http://schemas.microsoft.com/office/powerpoint/2010/main" val="964344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1BFE79-9D42-44FE-ADCD-346F19B4A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108" y="0"/>
            <a:ext cx="769378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FBADCA-07F2-42AE-9E5C-FC739FBD65C7}"/>
              </a:ext>
            </a:extLst>
          </p:cNvPr>
          <p:cNvSpPr txBox="1"/>
          <p:nvPr/>
        </p:nvSpPr>
        <p:spPr>
          <a:xfrm>
            <a:off x="238125" y="5029200"/>
            <a:ext cx="1921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 15.9 %</a:t>
            </a:r>
          </a:p>
        </p:txBody>
      </p:sp>
    </p:spTree>
    <p:extLst>
      <p:ext uri="{BB962C8B-B14F-4D97-AF65-F5344CB8AC3E}">
        <p14:creationId xmlns:p14="http://schemas.microsoft.com/office/powerpoint/2010/main" val="2263603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004E73-C8A7-41D7-83E4-6F078103C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754" y="0"/>
            <a:ext cx="807849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5EEF1B-DD6B-4800-8E20-690E2E334587}"/>
              </a:ext>
            </a:extLst>
          </p:cNvPr>
          <p:cNvSpPr txBox="1"/>
          <p:nvPr/>
        </p:nvSpPr>
        <p:spPr>
          <a:xfrm>
            <a:off x="238125" y="5029200"/>
            <a:ext cx="1265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</a:t>
            </a:r>
          </a:p>
          <a:p>
            <a:r>
              <a:rPr lang="en-US" dirty="0"/>
              <a:t>16.3 %</a:t>
            </a:r>
          </a:p>
        </p:txBody>
      </p:sp>
    </p:spTree>
    <p:extLst>
      <p:ext uri="{BB962C8B-B14F-4D97-AF65-F5344CB8AC3E}">
        <p14:creationId xmlns:p14="http://schemas.microsoft.com/office/powerpoint/2010/main" val="3591981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62881E-E50F-4A69-9762-87F91DA76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199" y="0"/>
            <a:ext cx="742760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404739-BD47-4FEF-B8C2-29F7132FA123}"/>
              </a:ext>
            </a:extLst>
          </p:cNvPr>
          <p:cNvSpPr txBox="1"/>
          <p:nvPr/>
        </p:nvSpPr>
        <p:spPr>
          <a:xfrm>
            <a:off x="238125" y="5029200"/>
            <a:ext cx="1265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</a:t>
            </a:r>
          </a:p>
          <a:p>
            <a:r>
              <a:rPr lang="en-US" dirty="0"/>
              <a:t>19.4 %</a:t>
            </a:r>
          </a:p>
        </p:txBody>
      </p:sp>
    </p:spTree>
    <p:extLst>
      <p:ext uri="{BB962C8B-B14F-4D97-AF65-F5344CB8AC3E}">
        <p14:creationId xmlns:p14="http://schemas.microsoft.com/office/powerpoint/2010/main" val="1890863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BB6504-1E61-45B1-9FB9-BBC9A3F20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441" y="0"/>
            <a:ext cx="799311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73F52E-4E70-4BA5-8256-295255B020BD}"/>
              </a:ext>
            </a:extLst>
          </p:cNvPr>
          <p:cNvSpPr txBox="1"/>
          <p:nvPr/>
        </p:nvSpPr>
        <p:spPr>
          <a:xfrm>
            <a:off x="238125" y="5029200"/>
            <a:ext cx="1804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 9.4 %</a:t>
            </a:r>
          </a:p>
        </p:txBody>
      </p:sp>
    </p:spTree>
    <p:extLst>
      <p:ext uri="{BB962C8B-B14F-4D97-AF65-F5344CB8AC3E}">
        <p14:creationId xmlns:p14="http://schemas.microsoft.com/office/powerpoint/2010/main" val="2765683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3313545-66AA-4287-88EA-C4A314790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331" y="128516"/>
            <a:ext cx="8051337" cy="40434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4B7AC0-63CA-43BE-9BB8-133D90D92750}"/>
              </a:ext>
            </a:extLst>
          </p:cNvPr>
          <p:cNvSpPr txBox="1"/>
          <p:nvPr/>
        </p:nvSpPr>
        <p:spPr>
          <a:xfrm>
            <a:off x="2771775" y="4867275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Data for Prediction</a:t>
            </a:r>
          </a:p>
        </p:txBody>
      </p:sp>
    </p:spTree>
    <p:extLst>
      <p:ext uri="{BB962C8B-B14F-4D97-AF65-F5344CB8AC3E}">
        <p14:creationId xmlns:p14="http://schemas.microsoft.com/office/powerpoint/2010/main" val="2118063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027CDE-5695-4EFD-9E94-609B3A9D9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02" y="0"/>
            <a:ext cx="796099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822B62-3011-45B0-BF98-93187328B8E8}"/>
              </a:ext>
            </a:extLst>
          </p:cNvPr>
          <p:cNvSpPr txBox="1"/>
          <p:nvPr/>
        </p:nvSpPr>
        <p:spPr>
          <a:xfrm>
            <a:off x="238125" y="5029200"/>
            <a:ext cx="1265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 Fibrosis:</a:t>
            </a:r>
          </a:p>
          <a:p>
            <a:r>
              <a:rPr lang="en-US" dirty="0"/>
              <a:t>21.4 %</a:t>
            </a:r>
          </a:p>
        </p:txBody>
      </p:sp>
    </p:spTree>
    <p:extLst>
      <p:ext uri="{BB962C8B-B14F-4D97-AF65-F5344CB8AC3E}">
        <p14:creationId xmlns:p14="http://schemas.microsoft.com/office/powerpoint/2010/main" val="2073173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73</Words>
  <Application>Microsoft Office PowerPoint</Application>
  <PresentationFormat>Widescreen</PresentationFormat>
  <Paragraphs>23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zhaohan</dc:creator>
  <cp:lastModifiedBy>zhaohan</cp:lastModifiedBy>
  <cp:revision>6</cp:revision>
  <dcterms:created xsi:type="dcterms:W3CDTF">2021-11-07T02:57:53Z</dcterms:created>
  <dcterms:modified xsi:type="dcterms:W3CDTF">2021-11-07T03:08:57Z</dcterms:modified>
</cp:coreProperties>
</file>

<file path=docProps/thumbnail.jpeg>
</file>